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7E6"/>
          </a:solidFill>
        </a:fill>
      </a:tcStyle>
    </a:wholeTbl>
    <a:band2H>
      <a:tcTxStyle b="def" i="def"/>
      <a:tcStyle>
        <a:tcBdr/>
        <a:fill>
          <a:solidFill>
            <a:srgbClr val="E7EC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AE2CD"/>
          </a:solidFill>
        </a:fill>
      </a:tcStyle>
    </a:wholeTbl>
    <a:band2H>
      <a:tcTxStyle b="def" i="def"/>
      <a:tcStyle>
        <a:tcBdr/>
        <a:fill>
          <a:solidFill>
            <a:srgbClr val="ED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CCCC"/>
          </a:solidFill>
        </a:fill>
      </a:tcStyle>
    </a:wholeTbl>
    <a:band2H>
      <a:tcTxStyle b="def" i="def"/>
      <a:tcStyle>
        <a:tcBdr/>
        <a:fill>
          <a:solidFill>
            <a:srgbClr val="EEE7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Arial"/>
      </a:defRPr>
    </a:lvl1pPr>
    <a:lvl2pPr indent="228600" latinLnBrk="0">
      <a:defRPr sz="1200">
        <a:latin typeface="+mn-lt"/>
        <a:ea typeface="+mn-ea"/>
        <a:cs typeface="+mn-cs"/>
        <a:sym typeface="Arial"/>
      </a:defRPr>
    </a:lvl2pPr>
    <a:lvl3pPr indent="457200" latinLnBrk="0">
      <a:defRPr sz="1200">
        <a:latin typeface="+mn-lt"/>
        <a:ea typeface="+mn-ea"/>
        <a:cs typeface="+mn-cs"/>
        <a:sym typeface="Arial"/>
      </a:defRPr>
    </a:lvl3pPr>
    <a:lvl4pPr indent="685800" latinLnBrk="0">
      <a:defRPr sz="1200">
        <a:latin typeface="+mn-lt"/>
        <a:ea typeface="+mn-ea"/>
        <a:cs typeface="+mn-cs"/>
        <a:sym typeface="Arial"/>
      </a:defRPr>
    </a:lvl4pPr>
    <a:lvl5pPr indent="914400" latinLnBrk="0">
      <a:defRPr sz="1200">
        <a:latin typeface="+mn-lt"/>
        <a:ea typeface="+mn-ea"/>
        <a:cs typeface="+mn-cs"/>
        <a:sym typeface="Arial"/>
      </a:defRPr>
    </a:lvl5pPr>
    <a:lvl6pPr indent="1143000" latinLnBrk="0">
      <a:defRPr sz="1200">
        <a:latin typeface="+mn-lt"/>
        <a:ea typeface="+mn-ea"/>
        <a:cs typeface="+mn-cs"/>
        <a:sym typeface="Arial"/>
      </a:defRPr>
    </a:lvl6pPr>
    <a:lvl7pPr indent="1371600" latinLnBrk="0">
      <a:defRPr sz="1200">
        <a:latin typeface="+mn-lt"/>
        <a:ea typeface="+mn-ea"/>
        <a:cs typeface="+mn-cs"/>
        <a:sym typeface="Arial"/>
      </a:defRPr>
    </a:lvl7pPr>
    <a:lvl8pPr indent="1600200" latinLnBrk="0">
      <a:defRPr sz="1200">
        <a:latin typeface="+mn-lt"/>
        <a:ea typeface="+mn-ea"/>
        <a:cs typeface="+mn-cs"/>
        <a:sym typeface="Arial"/>
      </a:defRPr>
    </a:lvl8pPr>
    <a:lvl9pPr indent="1828800" latinLnBrk="0"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685800" y="2111123"/>
            <a:ext cx="7772400" cy="1546476"/>
          </a:xfrm>
          <a:prstGeom prst="rect">
            <a:avLst/>
          </a:prstGeom>
        </p:spPr>
        <p:txBody>
          <a:bodyPr/>
          <a:lstStyle>
            <a:lvl1pPr algn="ctr">
              <a:defRPr sz="48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685800" y="3786737"/>
            <a:ext cx="7772400" cy="1046319"/>
          </a:xfrm>
          <a:prstGeom prst="rect">
            <a:avLst/>
          </a:prstGeom>
        </p:spPr>
        <p:txBody>
          <a:bodyPr/>
          <a:lstStyle>
            <a:lvl1pPr algn="ctr">
              <a:buClrTx/>
              <a:buSzTx/>
              <a:buFontTx/>
              <a:buNone/>
              <a:defRPr>
                <a:solidFill>
                  <a:srgbClr val="666666"/>
                </a:solidFill>
              </a:defRPr>
            </a:lvl1pPr>
            <a:lvl2pPr algn="ctr">
              <a:buClrTx/>
              <a:buFontTx/>
              <a:defRPr>
                <a:solidFill>
                  <a:srgbClr val="666666"/>
                </a:solidFill>
              </a:defRPr>
            </a:lvl2pPr>
            <a:lvl3pPr algn="ctr">
              <a:buClrTx/>
              <a:buFontTx/>
              <a:defRPr>
                <a:solidFill>
                  <a:srgbClr val="666666"/>
                </a:solidFill>
              </a:defRPr>
            </a:lvl3pPr>
            <a:lvl4pPr algn="ctr">
              <a:buClrTx/>
              <a:buFontTx/>
              <a:defRPr>
                <a:solidFill>
                  <a:srgbClr val="666666"/>
                </a:solidFill>
              </a:defRPr>
            </a:lvl4pPr>
            <a:lvl5pPr algn="ctr">
              <a:buClrTx/>
              <a:buFontTx/>
              <a:defRPr>
                <a:solidFill>
                  <a:srgbClr val="666666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_OBJEC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90" name="Уровень текста 1…"/>
          <p:cNvSpPr txBox="1"/>
          <p:nvPr>
            <p:ph type="body" sz="half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</p:spPr>
        <p:txBody>
          <a:bodyPr/>
          <a:lstStyle>
            <a:lvl1pPr marL="342900" indent="-222250">
              <a:defRPr sz="2800"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2800"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2800"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2800"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28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1" name="Прямоугольник"/>
          <p:cNvSpPr/>
          <p:nvPr>
            <p:ph type="body" sz="half" idx="13"/>
          </p:nvPr>
        </p:nvSpPr>
        <p:spPr>
          <a:xfrm>
            <a:off x="4648198" y="1600200"/>
            <a:ext cx="4038601" cy="45259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Номер слайда"/>
          <p:cNvSpPr txBox="1"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_OBJECTS_WITH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00" name="Уровень текста 1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>
              <a:buClrTx/>
              <a:buSzTx/>
              <a:buFontTx/>
              <a:buNone/>
              <a:defRPr b="1" sz="2400"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buFontTx/>
              <a:defRPr b="1" sz="2400"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buFontTx/>
              <a:defRPr b="1" sz="2400"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buFontTx/>
              <a:defRPr b="1" sz="2400"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buFontTx/>
              <a:defRPr b="1" sz="2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1" name="Прямоугольник"/>
          <p:cNvSpPr/>
          <p:nvPr>
            <p:ph type="body" sz="half" idx="13"/>
          </p:nvPr>
        </p:nvSpPr>
        <p:spPr>
          <a:xfrm>
            <a:off x="457198" y="2174874"/>
            <a:ext cx="4040190" cy="395129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2" name="Прямоугольник"/>
          <p:cNvSpPr/>
          <p:nvPr>
            <p:ph type="body" sz="quarter" idx="14"/>
          </p:nvPr>
        </p:nvSpPr>
        <p:spPr>
          <a:xfrm>
            <a:off x="4645023" y="1535112"/>
            <a:ext cx="4041776" cy="639764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03" name="Прямоугольник"/>
          <p:cNvSpPr/>
          <p:nvPr>
            <p:ph type="body" sz="half" idx="15"/>
          </p:nvPr>
        </p:nvSpPr>
        <p:spPr>
          <a:xfrm>
            <a:off x="4645023" y="2174874"/>
            <a:ext cx="4041776" cy="395129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04" name="Номер слайда"/>
          <p:cNvSpPr txBox="1"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12" name="Номер слайда"/>
          <p:cNvSpPr txBox="1"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Номер слайда"/>
          <p:cNvSpPr txBox="1"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BJECT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Текст заголовка"/>
          <p:cNvSpPr txBox="1"/>
          <p:nvPr>
            <p:ph type="title"/>
          </p:nvPr>
        </p:nvSpPr>
        <p:spPr>
          <a:xfrm>
            <a:off x="457200" y="273050"/>
            <a:ext cx="3008315" cy="1162050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7" name="Уровень текста 1…"/>
          <p:cNvSpPr txBox="1"/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 marL="342900" indent="-222250"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8" name="Прямоугольник"/>
          <p:cNvSpPr/>
          <p:nvPr>
            <p:ph type="body" sz="half" idx="13"/>
          </p:nvPr>
        </p:nvSpPr>
        <p:spPr>
          <a:xfrm>
            <a:off x="457198" y="1435100"/>
            <a:ext cx="3008317" cy="469106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Номер слайда"/>
          <p:cNvSpPr txBox="1"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ICTURE_WITH_CAPTIO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Текст заголовка"/>
          <p:cNvSpPr txBox="1"/>
          <p:nvPr>
            <p:ph type="title"/>
          </p:nvPr>
        </p:nvSpPr>
        <p:spPr>
          <a:xfrm>
            <a:off x="1792288" y="4800600"/>
            <a:ext cx="5486399" cy="566738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7" name="Изображение"/>
          <p:cNvSpPr/>
          <p:nvPr>
            <p:ph type="pic" sz="half" idx="13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8" name="Уровень текста 1…"/>
          <p:cNvSpPr txBox="1"/>
          <p:nvPr>
            <p:ph type="body" sz="quarter" idx="1"/>
          </p:nvPr>
        </p:nvSpPr>
        <p:spPr>
          <a:xfrm>
            <a:off x="1792288" y="5367337"/>
            <a:ext cx="5486399" cy="804863"/>
          </a:xfrm>
          <a:prstGeom prst="rect">
            <a:avLst/>
          </a:prstGeom>
        </p:spPr>
        <p:txBody>
          <a:bodyPr/>
          <a:lstStyle>
            <a:lvl1pPr>
              <a:buClrTx/>
              <a:buSzTx/>
              <a:buFontTx/>
              <a:buNone/>
              <a:defRPr sz="1400"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buFontTx/>
              <a:defRPr sz="1400"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buFontTx/>
              <a:defRPr sz="1400"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buFontTx/>
              <a:defRPr sz="1400"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buFontTx/>
              <a:defRPr sz="14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9" name="Номер слайда"/>
          <p:cNvSpPr txBox="1"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47" name="Уровень текста 1…"/>
          <p:cNvSpPr txBox="1"/>
          <p:nvPr>
            <p:ph type="body" idx="1"/>
          </p:nvPr>
        </p:nvSpPr>
        <p:spPr>
          <a:xfrm rot="5400000">
            <a:off x="2309017" y="-251618"/>
            <a:ext cx="4525965" cy="8229601"/>
          </a:xfrm>
          <a:prstGeom prst="rect">
            <a:avLst/>
          </a:prstGeom>
        </p:spPr>
        <p:txBody>
          <a:bodyPr/>
          <a:lstStyle>
            <a:lvl1pPr marL="342900" indent="-222250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8" name="Номер слайда"/>
          <p:cNvSpPr txBox="1"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_TITLE_AND_VERTICAL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Текст заголовка"/>
          <p:cNvSpPr txBox="1"/>
          <p:nvPr>
            <p:ph type="title"/>
          </p:nvPr>
        </p:nvSpPr>
        <p:spPr>
          <a:xfrm rot="5400000">
            <a:off x="4732337" y="2171700"/>
            <a:ext cx="5851527" cy="2057400"/>
          </a:xfrm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56" name="Уровень текста 1…"/>
          <p:cNvSpPr txBox="1"/>
          <p:nvPr>
            <p:ph type="body" idx="1"/>
          </p:nvPr>
        </p:nvSpPr>
        <p:spPr>
          <a:xfrm rot="5400000">
            <a:off x="541337" y="190500"/>
            <a:ext cx="5851527" cy="6019799"/>
          </a:xfrm>
          <a:prstGeom prst="rect">
            <a:avLst/>
          </a:prstGeom>
        </p:spPr>
        <p:txBody>
          <a:bodyPr/>
          <a:lstStyle>
            <a:lvl1pPr marL="342900" indent="-222250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7" name="Номер слайда"/>
          <p:cNvSpPr txBox="1"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21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30" name="Уровень текста 1…"/>
          <p:cNvSpPr txBox="1"/>
          <p:nvPr>
            <p:ph type="body" sz="half" idx="1"/>
          </p:nvPr>
        </p:nvSpPr>
        <p:spPr>
          <a:xfrm>
            <a:off x="457200" y="1600200"/>
            <a:ext cx="3994526" cy="4967574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1" name="Прямоугольник"/>
          <p:cNvSpPr/>
          <p:nvPr>
            <p:ph type="body" sz="half" idx="13"/>
          </p:nvPr>
        </p:nvSpPr>
        <p:spPr>
          <a:xfrm>
            <a:off x="4692272" y="1600200"/>
            <a:ext cx="3994527" cy="496757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4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Уровень текста 1…"/>
          <p:cNvSpPr txBox="1"/>
          <p:nvPr>
            <p:ph type="body" sz="quarter" idx="1"/>
          </p:nvPr>
        </p:nvSpPr>
        <p:spPr>
          <a:xfrm>
            <a:off x="457200" y="5875077"/>
            <a:ext cx="8229600" cy="692695"/>
          </a:xfrm>
          <a:prstGeom prst="rect">
            <a:avLst/>
          </a:prstGeom>
        </p:spPr>
        <p:txBody>
          <a:bodyPr/>
          <a:lstStyle>
            <a:lvl1pPr algn="ctr">
              <a:spcBef>
                <a:spcPts val="300"/>
              </a:spcBef>
              <a:defRPr sz="1800"/>
            </a:lvl1pPr>
            <a:lvl2pPr algn="ctr">
              <a:spcBef>
                <a:spcPts val="300"/>
              </a:spcBef>
              <a:defRPr sz="1800"/>
            </a:lvl2pPr>
            <a:lvl3pPr algn="ctr">
              <a:spcBef>
                <a:spcPts val="300"/>
              </a:spcBef>
              <a:defRPr sz="1800"/>
            </a:lvl3pPr>
            <a:lvl4pPr algn="ctr">
              <a:spcBef>
                <a:spcPts val="300"/>
              </a:spcBef>
              <a:defRPr sz="1800"/>
            </a:lvl4pPr>
            <a:lvl5pPr algn="ctr">
              <a:spcBef>
                <a:spcPts val="300"/>
              </a:spcBef>
              <a:defRPr sz="18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Текст заголовка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63" name="Уровень текста 1…"/>
          <p:cNvSpPr txBox="1"/>
          <p:nvPr>
            <p:ph type="body" sz="quarter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</p:spPr>
        <p:txBody>
          <a:bodyPr/>
          <a:lstStyle>
            <a:lvl1pPr algn="ctr">
              <a:spcBef>
                <a:spcPts val="600"/>
              </a:spcBef>
              <a:buClrTx/>
              <a:buSzTx/>
              <a:buFontTx/>
              <a:buNone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>
              <a:spcBef>
                <a:spcPts val="600"/>
              </a:spcBef>
              <a:buClrTx/>
              <a:buFontTx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>
              <a:spcBef>
                <a:spcPts val="600"/>
              </a:spcBef>
              <a:buClrTx/>
              <a:buFontTx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>
              <a:spcBef>
                <a:spcPts val="600"/>
              </a:spcBef>
              <a:buClrTx/>
              <a:buFontTx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>
              <a:spcBef>
                <a:spcPts val="600"/>
              </a:spcBef>
              <a:buClrTx/>
              <a:buFontTx/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 anchor="ctr"/>
          <a:lstStyle>
            <a:lvl1pPr algn="ctr">
              <a:defRPr b="0"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72" name="Уровень текста 1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222250"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2pPr>
            <a:lvl3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3pPr>
            <a:lvl4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4pPr>
            <a:lvl5pPr>
              <a:spcBef>
                <a:spcPts val="600"/>
              </a:spcBef>
              <a:defRPr sz="32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3" name="Номер слайда"/>
          <p:cNvSpPr txBox="1"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Текст заголовка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>
              <a:defRPr cap="small" sz="40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1" name="Уровень текста 1…"/>
          <p:cNvSpPr txBox="1"/>
          <p:nvPr>
            <p:ph type="body" sz="quarter" idx="1"/>
          </p:nvPr>
        </p:nvSpPr>
        <p:spPr>
          <a:xfrm>
            <a:off x="722312" y="2906713"/>
            <a:ext cx="7772401" cy="1500189"/>
          </a:xfrm>
          <a:prstGeom prst="rect">
            <a:avLst/>
          </a:prstGeom>
        </p:spPr>
        <p:txBody>
          <a:bodyPr anchor="b"/>
          <a:lstStyle>
            <a:lvl1pPr>
              <a:buClrTx/>
              <a:buSzTx/>
              <a:buFontTx/>
              <a:buNone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>
              <a:buClrTx/>
              <a:buFontTx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>
              <a:buClrTx/>
              <a:buFontTx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>
              <a:buClrTx/>
              <a:buFontTx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>
              <a:buClrTx/>
              <a:buFontTx/>
              <a:defRPr sz="20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2" name="Номер слайда"/>
          <p:cNvSpPr txBox="1"/>
          <p:nvPr>
            <p:ph type="sldNum" sz="quarter" idx="2"/>
          </p:nvPr>
        </p:nvSpPr>
        <p:spPr>
          <a:xfrm>
            <a:off x="6553200" y="6348796"/>
            <a:ext cx="393316" cy="380233"/>
          </a:xfrm>
          <a:prstGeom prst="rect">
            <a:avLst/>
          </a:prstGeom>
        </p:spPr>
        <p:txBody>
          <a:bodyPr lIns="91423" tIns="91423" rIns="91423" bIns="91423"/>
          <a:lstStyle>
            <a:lvl1pPr algn="l">
              <a:defRPr sz="14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457200" y="274635"/>
            <a:ext cx="8229600" cy="11430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 anchor="b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457200" y="1600200"/>
            <a:ext cx="8229600" cy="49675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6279546" y="6224224"/>
            <a:ext cx="273654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36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●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o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▪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●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o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▪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●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o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SzPct val="100000"/>
        <a:buFont typeface="Arial"/>
        <a:buChar char="▪"/>
        <a:tabLst/>
        <a:defRPr b="0" baseline="0" cap="none" i="0" spc="0" strike="noStrike" sz="3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7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jpe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8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Заголовок"/>
          <p:cNvSpPr txBox="1"/>
          <p:nvPr>
            <p:ph type="title"/>
          </p:nvPr>
        </p:nvSpPr>
        <p:spPr>
          <a:xfrm>
            <a:off x="685800" y="2130424"/>
            <a:ext cx="7772400" cy="1470027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 </a:t>
            </a:r>
          </a:p>
        </p:txBody>
      </p:sp>
      <p:sp>
        <p:nvSpPr>
          <p:cNvPr id="167" name="`"/>
          <p:cNvSpPr txBox="1"/>
          <p:nvPr>
            <p:ph type="body" sz="quarter" idx="1"/>
          </p:nvPr>
        </p:nvSpPr>
        <p:spPr>
          <a:xfrm>
            <a:off x="1371598" y="3886200"/>
            <a:ext cx="6400803" cy="1752600"/>
          </a:xfrm>
          <a:prstGeom prst="rect">
            <a:avLst/>
          </a:prstGeom>
        </p:spPr>
        <p:txBody>
          <a:bodyPr lIns="45699" tIns="45699" rIns="45699" bIns="45699"/>
          <a:lstStyle>
            <a:lvl1pPr>
              <a:spcBef>
                <a:spcPts val="0"/>
              </a:spcBef>
            </a:lvl1pPr>
          </a:lstStyle>
          <a:p>
            <a:pPr/>
            <a:r>
              <a:t>`</a:t>
            </a:r>
          </a:p>
        </p:txBody>
      </p:sp>
      <p:sp>
        <p:nvSpPr>
          <p:cNvPr id="168" name="Node Package Manager"/>
          <p:cNvSpPr txBox="1"/>
          <p:nvPr/>
        </p:nvSpPr>
        <p:spPr>
          <a:xfrm>
            <a:off x="4895" y="2594550"/>
            <a:ext cx="9158013" cy="1097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b="1" sz="60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Node Package Manager</a:t>
            </a:r>
          </a:p>
        </p:txBody>
      </p:sp>
      <p:sp>
        <p:nvSpPr>
          <p:cNvPr id="169" name="React Native Camp. - Lecture - 3"/>
          <p:cNvSpPr txBox="1"/>
          <p:nvPr/>
        </p:nvSpPr>
        <p:spPr>
          <a:xfrm>
            <a:off x="838200" y="3716525"/>
            <a:ext cx="7772400" cy="728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i="1" sz="3600"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React Native Camp. - Lecture - 3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Dependencies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Dependencies</a:t>
            </a:r>
          </a:p>
        </p:txBody>
      </p:sp>
      <p:pic>
        <p:nvPicPr>
          <p:cNvPr id="196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389" y="1551788"/>
            <a:ext cx="6683922" cy="4574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emantic versioning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Semantic versioning</a:t>
            </a:r>
          </a:p>
        </p:txBody>
      </p:sp>
      <p:pic>
        <p:nvPicPr>
          <p:cNvPr id="199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578266"/>
            <a:ext cx="9144000" cy="47428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ublish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Publish</a:t>
            </a:r>
          </a:p>
        </p:txBody>
      </p:sp>
      <p:pic>
        <p:nvPicPr>
          <p:cNvPr id="202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992544"/>
            <a:ext cx="9144001" cy="28761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NPM commands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NPM commands</a:t>
            </a:r>
          </a:p>
        </p:txBody>
      </p:sp>
      <p:pic>
        <p:nvPicPr>
          <p:cNvPr id="205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525596"/>
            <a:ext cx="9144001" cy="4614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Helpful commands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Helpful commands</a:t>
            </a:r>
          </a:p>
        </p:txBody>
      </p:sp>
      <p:pic>
        <p:nvPicPr>
          <p:cNvPr id="208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851978"/>
            <a:ext cx="9144001" cy="3154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Helpful commands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Helpful commands</a:t>
            </a:r>
          </a:p>
        </p:txBody>
      </p:sp>
      <p:pic>
        <p:nvPicPr>
          <p:cNvPr id="211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780145"/>
            <a:ext cx="9144001" cy="37678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NPM Script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NPM Script</a:t>
            </a:r>
          </a:p>
        </p:txBody>
      </p:sp>
      <p:pic>
        <p:nvPicPr>
          <p:cNvPr id="214" name="image2.jpg" descr="image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3742" y="1640790"/>
            <a:ext cx="7156516" cy="45564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NPM run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NPM run</a:t>
            </a:r>
          </a:p>
        </p:txBody>
      </p:sp>
      <p:pic>
        <p:nvPicPr>
          <p:cNvPr id="217" name="image4.jpg" descr="image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" y="1776411"/>
            <a:ext cx="8953500" cy="33051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re- Post- scripts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Pre- Post- scripts</a:t>
            </a:r>
          </a:p>
        </p:txBody>
      </p:sp>
      <p:pic>
        <p:nvPicPr>
          <p:cNvPr id="220" name="image14.jpg" descr="image1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69212"/>
            <a:ext cx="9144000" cy="29195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Baseline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Baseline</a:t>
            </a:r>
          </a:p>
        </p:txBody>
      </p:sp>
      <p:pic>
        <p:nvPicPr>
          <p:cNvPr id="223" name="image15.jpg" descr="image1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00373"/>
            <a:ext cx="9144000" cy="18572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Agenda:…"/>
          <p:cNvSpPr txBox="1"/>
          <p:nvPr/>
        </p:nvSpPr>
        <p:spPr>
          <a:xfrm>
            <a:off x="953675" y="1276225"/>
            <a:ext cx="7587300" cy="2271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/>
          <a:p>
            <a:pPr>
              <a:lnSpc>
                <a:spcPct val="150000"/>
              </a:lnSpc>
              <a:defRPr sz="2400">
                <a:latin typeface="Bree Serif"/>
                <a:ea typeface="Bree Serif"/>
                <a:cs typeface="Bree Serif"/>
                <a:sym typeface="Bree Serif"/>
              </a:defRPr>
            </a:pPr>
            <a:r>
              <a:t>Agenda:</a:t>
            </a:r>
            <a:endParaRPr sz="1800"/>
          </a:p>
          <a:p>
            <a:pPr marL="457200" indent="-342900">
              <a:lnSpc>
                <a:spcPct val="150000"/>
              </a:lnSpc>
              <a:buSzPct val="100000"/>
              <a:buFont typeface="Helvetica"/>
              <a:buChar char="●"/>
              <a:defRPr sz="1800">
                <a:latin typeface="Bree Serif"/>
                <a:ea typeface="Bree Serif"/>
                <a:cs typeface="Bree Serif"/>
                <a:sym typeface="Bree Serif"/>
              </a:defRPr>
            </a:pPr>
            <a:r>
              <a:t>Node Package Manager</a:t>
            </a:r>
          </a:p>
          <a:p>
            <a:pPr marL="457200" indent="-342900">
              <a:lnSpc>
                <a:spcPct val="150000"/>
              </a:lnSpc>
              <a:buSzPct val="100000"/>
              <a:buFont typeface="Helvetica"/>
              <a:buChar char="●"/>
              <a:defRPr sz="1800">
                <a:latin typeface="Bree Serif"/>
                <a:ea typeface="Bree Serif"/>
                <a:cs typeface="Bree Serif"/>
                <a:sym typeface="Bree Serif"/>
              </a:defRPr>
            </a:pPr>
            <a:r>
              <a:t>Node.js </a:t>
            </a:r>
            <a:r>
              <a:t>modules</a:t>
            </a:r>
          </a:p>
          <a:p>
            <a:pPr marL="457200" indent="-342900">
              <a:lnSpc>
                <a:spcPct val="150000"/>
              </a:lnSpc>
              <a:buSzPct val="100000"/>
              <a:buFont typeface="Helvetica"/>
              <a:buChar char="●"/>
              <a:defRPr sz="1800">
                <a:latin typeface="Bree Serif"/>
                <a:ea typeface="Bree Serif"/>
                <a:cs typeface="Bree Serif"/>
                <a:sym typeface="Bree Serif"/>
              </a:defRPr>
            </a:pPr>
            <a:r>
              <a:t>Singletone in Node.js</a:t>
            </a:r>
          </a:p>
          <a:p>
            <a:pPr marL="457200" indent="-342900">
              <a:lnSpc>
                <a:spcPct val="150000"/>
              </a:lnSpc>
              <a:buSzPct val="100000"/>
              <a:buFont typeface="Helvetica"/>
              <a:buChar char="●"/>
              <a:defRPr sz="1800">
                <a:latin typeface="Bree Serif"/>
                <a:ea typeface="Bree Serif"/>
                <a:cs typeface="Bree Serif"/>
                <a:sym typeface="Bree Serif"/>
              </a:defRPr>
            </a:pPr>
            <a:r>
              <a:t>NPM recipes</a:t>
            </a:r>
          </a:p>
        </p:txBody>
      </p:sp>
      <p:pic>
        <p:nvPicPr>
          <p:cNvPr id="172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26325" y="1276212"/>
            <a:ext cx="2914652" cy="2809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ubtasks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Subtasks</a:t>
            </a:r>
          </a:p>
        </p:txBody>
      </p:sp>
      <p:pic>
        <p:nvPicPr>
          <p:cNvPr id="226" name="image16.jpg" descr="image1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673027"/>
            <a:ext cx="9144000" cy="35119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ubtasks with npm-run-all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Subtasks with npm-run-all</a:t>
            </a:r>
          </a:p>
        </p:txBody>
      </p:sp>
      <p:pic>
        <p:nvPicPr>
          <p:cNvPr id="229" name="image17.jpg" descr="image17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9600" y="1752600"/>
            <a:ext cx="8058150" cy="4124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omplete example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Complete example</a:t>
            </a:r>
          </a:p>
        </p:txBody>
      </p:sp>
      <p:pic>
        <p:nvPicPr>
          <p:cNvPr id="232" name="image19.jpg" descr="image19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0367" y="1478604"/>
            <a:ext cx="6363266" cy="4801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npm-check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npm-check</a:t>
            </a:r>
          </a:p>
        </p:txBody>
      </p:sp>
      <p:pic>
        <p:nvPicPr>
          <p:cNvPr id="235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2732" y="1711049"/>
            <a:ext cx="8318536" cy="41906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02" y="-3963"/>
            <a:ext cx="9144001" cy="6861964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emantic versioning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Semantic versioning</a:t>
            </a:r>
          </a:p>
        </p:txBody>
      </p:sp>
      <p:pic>
        <p:nvPicPr>
          <p:cNvPr id="239" name="01.jpg" descr="01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0054" y="-152505"/>
            <a:ext cx="9184108" cy="71630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Заголовок"/>
          <p:cNvSpPr txBox="1"/>
          <p:nvPr>
            <p:ph type="title"/>
          </p:nvPr>
        </p:nvSpPr>
        <p:spPr>
          <a:xfrm>
            <a:off x="685800" y="2130424"/>
            <a:ext cx="7772400" cy="1470027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  <a:r>
              <a:t> </a:t>
            </a:r>
          </a:p>
        </p:txBody>
      </p:sp>
      <p:sp>
        <p:nvSpPr>
          <p:cNvPr id="242" name="Thank you for your attention"/>
          <p:cNvSpPr txBox="1"/>
          <p:nvPr/>
        </p:nvSpPr>
        <p:spPr>
          <a:xfrm>
            <a:off x="130139" y="2594550"/>
            <a:ext cx="8883722" cy="20116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 algn="ctr">
              <a:defRPr b="1" sz="6000">
                <a:solidFill>
                  <a:srgbClr val="040404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Thank you for your attention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Modules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Modules</a:t>
            </a:r>
          </a:p>
        </p:txBody>
      </p:sp>
      <p:pic>
        <p:nvPicPr>
          <p:cNvPr id="175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0799" y="1585066"/>
            <a:ext cx="7231902" cy="45645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he module Object"/>
          <p:cNvSpPr txBox="1"/>
          <p:nvPr/>
        </p:nvSpPr>
        <p:spPr>
          <a:xfrm>
            <a:off x="208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The module Object</a:t>
            </a:r>
          </a:p>
        </p:txBody>
      </p:sp>
      <p:sp>
        <p:nvSpPr>
          <p:cNvPr id="178" name="In each module, the module free variable is a reference to the object representing the current module. For convenience, module.exports is also accessible via the exports module-global. module is not actually a global but rather local to each module."/>
          <p:cNvSpPr txBox="1"/>
          <p:nvPr/>
        </p:nvSpPr>
        <p:spPr>
          <a:xfrm>
            <a:off x="195605" y="1973581"/>
            <a:ext cx="8952467" cy="29108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spcBef>
                <a:spcPts val="600"/>
              </a:spcBef>
              <a:defRPr sz="3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In each module, the module free variable is a reference to the object representing the current module. For convenience, module.exports is also accessible via the exports module-global. module is not actually a global but rather local to each module.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Module exports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Module exports</a:t>
            </a:r>
          </a:p>
        </p:txBody>
      </p:sp>
      <p:pic>
        <p:nvPicPr>
          <p:cNvPr id="181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250" y="1570054"/>
            <a:ext cx="9144000" cy="3717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Module as singleton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Module as singleton</a:t>
            </a:r>
          </a:p>
        </p:txBody>
      </p:sp>
      <p:pic>
        <p:nvPicPr>
          <p:cNvPr id="184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95250" y="1876842"/>
            <a:ext cx="9144000" cy="31043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NPM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NPM</a:t>
            </a:r>
          </a:p>
        </p:txBody>
      </p:sp>
      <p:pic>
        <p:nvPicPr>
          <p:cNvPr id="187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8650" y="1223987"/>
            <a:ext cx="6206700" cy="5075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Local vs Global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Local vs Global</a:t>
            </a:r>
          </a:p>
        </p:txBody>
      </p:sp>
      <p:pic>
        <p:nvPicPr>
          <p:cNvPr id="190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6339" y="1503732"/>
            <a:ext cx="6229973" cy="4884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Defining your dependencies"/>
          <p:cNvSpPr txBox="1"/>
          <p:nvPr/>
        </p:nvSpPr>
        <p:spPr>
          <a:xfrm>
            <a:off x="81050" y="990599"/>
            <a:ext cx="5640600" cy="5511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3" tIns="91423" rIns="91423" bIns="91423">
            <a:spAutoFit/>
          </a:bodyPr>
          <a:lstStyle>
            <a:lvl1pPr>
              <a:defRPr sz="2400"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Defining your dependencies</a:t>
            </a:r>
          </a:p>
        </p:txBody>
      </p:sp>
      <p:pic>
        <p:nvPicPr>
          <p:cNvPr id="193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4026" y="1636365"/>
            <a:ext cx="5923848" cy="44977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Custom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Custom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Custom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Custom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0000FF"/>
      </a:hlink>
      <a:folHlink>
        <a:srgbClr val="FF00FF"/>
      </a:folHlink>
    </a:clrScheme>
    <a:fontScheme name="Custom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Custom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